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8" r:id="rId4"/>
    <p:sldId id="259" r:id="rId5"/>
    <p:sldId id="260" r:id="rId6"/>
    <p:sldId id="263" r:id="rId7"/>
    <p:sldId id="257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37">
    <iact:property name="dataType"/>
    <iact:actionData xml:id="d0">
      <inkml:trace xmlns:inkml="http://www.w3.org/2003/InkML" xml:id="stk0" contextRef="#ctx0" brushRef="#br0">9417 16854 0,'0'0'1,"0"24"7,47 0-2,118 94 6,1-71-8,-96-47 6,96 24 1,117 23-6,165-24 5,95 1-5,165-24 5,94 0 0,24 0-7,-188 0 7,-1 0-3,24 0 3,-95 0-1,1 0-5,-1 0 6,-141 47-4,0-47 4,-1 0 0,-22 0-3,-25 0 0,-23 0-1,-47 0 3,-71 0 2,0 0-4,-24 0 2,-94 0-5,0 0 7,-23 0-2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05">
    <iact:property name="dataType"/>
    <iact:actionData xml:id="d0">
      <inkml:trace xmlns:inkml="http://www.w3.org/2003/InkML" xml:id="stk0" contextRef="#ctx0" brushRef="#br0">614 3800 0,'24'0'36,"46"0"-25,25 0-7,-24 0 7,47 0-6,-48 0 4,72 0 2,70 0-6,48 0 3,-24 0-1,47 0 2,0 0 1,24 0-3,-71 0 2,-47 0-5,-24 0 8,0 0-4,-47 0-2,-23 0 6,-1 0-9,-70 0 6,23 0 3,-23 0-8,-1 0 6,48 0-4,-24 0 14,24 0-16,-47 0 6,23 0-3,-24 0 13</inkml:trace>
    </iact:actionData>
  </iact:action>
  <iact:action type="add" startTime="5275">
    <iact:property name="dataType"/>
    <iact:actionData xml:id="d1">
      <inkml:trace xmlns:inkml="http://www.w3.org/2003/InkML" xml:id="stk1" contextRef="#ctx0" brushRef="#br0">6915 3564 0,'48'0'60,"22"0"-53,25 0 3,23 0-1,0 0-3,0-23 4,-24 23-6,24 0 6,95-24 1,-25 24-6,48 0 6,-47 0-8,-24-24 8,48 24-1,-48 0-4,-47-23 4,47 23-5,-47 0 3,-23 0 6,-1-24-11,-23 24 7,23 0-3,24 0 2,0 0 0,24-23-5,-24 23 8,0 0-8,0-24 8,-24 0-4,24 24-2,47 0 3,-47 0-4,0 0 5,24 0 0,-24 0-4,0 0 7,0 0-10,0 0 6,0 0 0,24 0-3,-72 0 4,48 0-6,0 0 6,-23 0 0,-1 0-4,24 0 4,-23 0-3,-48 0 4,47 0-3,24 0-2,-23 0 5,-72 0-6,24 0 5,1 0 0,-25 0 2</inkml:trace>
    </iact:actionData>
  </iact:action>
  <iact:action type="add" startTime="10313">
    <iact:property name="dataType"/>
    <iact:actionData xml:id="d2">
      <inkml:trace xmlns:inkml="http://www.w3.org/2003/InkML" xml:id="stk2" contextRef="#ctx0" brushRef="#br0">5452 6185 0,'-24'0'52,"72"0"-38,22 0-4,48 0-3,-47 0 3,94 0-1,-117 0-5,70 0 8,94 0-7,-23 0 4,23 0 1,24 0-3,24 0 3,-24 0-7,-24 0 7,24 0 0,-47 0-3,-24 0 2,24 0-4,24 0 6,-25 0 1,25 0-8,-24 0 7,-1 0-7,48 0 7,-23 0-1,-24 0-7,23 0 8,-23 0-6,-24 0 4,0 0 1,-23 0-4,-1 0 4,-70 0-4,47 0 3,0 0 1,-23 0-6,23 0 5,0 0-2,23 0 4,-23 0-2,24 0-2,-1 0 1,-23 0-3,0 0 4,0 0 2,0 0-6,-23 0 7,-24 0-10,-24 0 9,24 0 0,-24 0-7,0 0 13,0 0-8,0 0 1,24 0-6,-47 0 7,47 0-5,-1 0 4,-22 0-1,-25 0-5,48 0 9,0 0-10,0 0 8,-24 0-2,24 0-2,23 0 0,-23 0-1,-24 0 6,24 0-4,-48 0-1,1 0 2,0-24 7,-1 24 33,1 0-44,47 0 8,-48-24-9,1 24 6,23 0 2,-23 0-9,-1 0 7</inkml:trace>
    </iact:actionData>
  </iact:action>
  <iact:action type="add" startTime="11631">
    <iact:property name="dataType"/>
    <iact:actionData xml:id="d3">
      <inkml:trace xmlns:inkml="http://www.w3.org/2003/InkML" xml:id="stk3" contextRef="#ctx0" brushRef="#br0">16875 5571 0,'71'0'96,"23"0"-75,0 0-8,48 0-7,23 0 5,-23 0 0,23 0-8,-71 0 7,24 0-4,71 0 3,-24 0 1,1 0-2,22 0 1,-22 0-6,-48 0 7,-24 0 1,0 0-5,24 0 3,-47 0-3,47 0 2,-23 0 2,-1 0-4,0 0 4,-70 0-4,70 0 4,-23 0 0,-24 0-4,1 0 2,22 0 1,25 0 9,-48-24-14,24 24 7,0 0-6,-24 0 4,47 0 1,-23-23-6,23 23 9,-23 0-10,-24 0 7,95 0 3,-95 0-10,48 0 7,-48 0-6,47 0 6,1 0 0,-48 0-4,71 0 4,23 0-6,-23 0 7,0 0-1,-23 0-4,46 0 3,-46 0-2,23 0 3,-47 0 0,47 0-6,-24 0 6,-23 0-5,23 0 6,-23 0-1,-24 0-7,48 0 8,-25 0 5,-46 0 0,23 0 103,24 0-69,-47 0-23,23 0-24,0 0 25,-23 0-14,-1 0 10,1 0 32,-1 0 495</inkml:trace>
    </iact:actionData>
  </iact:action>
  <iact:action type="add" startTime="31063">
    <iact:property name="dataType"/>
    <iact:actionData xml:id="d4">
      <inkml:trace xmlns:inkml="http://www.w3.org/2003/InkML" xml:id="stk4" contextRef="#ctx0" brushRef="#br0">12579 11661 0,'24'0'84,"0"0"-81,23 0 6,24 0-2,-24 0 3,47 0-1,-70 0-3,70 0 5,-23 0-8,-24 0 8,48 0-2,70 0-5,-24 0 9,25 0-10,46 0 7,-70 0 0,23 0-3,47 0 2,-23 0-1,47 0-2,-47 0 6,-24 0-8,47 0 7,-70 0-7,70 0 7,24 0-1,-47 0-6,24 0 7,-72 0-6,72 0 5,-48 0 1,-47 0-6,24 0 3,-1 0-2,-117 0 4,47 0 0,-1 0-5,-46 0 7,0 0-9,23 0 8,0 0-1,24 0-4,-24 0 3,0 0-3,0 0 3,24 0 0,-47 0-2,-1 0 2,1 0-4</inkml:trace>
    </iact:actionData>
  </iact:action>
  <iact:action type="add" startTime="35296">
    <iact:property name="dataType"/>
    <iact:actionData xml:id="d5">
      <inkml:trace xmlns:inkml="http://www.w3.org/2003/InkML" xml:id="stk5" contextRef="#ctx0" brushRef="#br0">21335 11638 0,'-23'0'82,"46"0"-51,24 23-22,-23-23-5,23 0 5,24 0 2,23 0 4,24 0-8,0 0 2,-70 0-1,140 0 0,48 0 1,71 0-4,94 0 5,-23 0 0,-24 0-6,0 0 8,-24 0-8,-23 0 9,-47 0-6,-1 0-3,-70 0 6,-71 0-2,0 0 2,0 0 1,-23 0-6,-48 0 6,-24 0-10,48 0 27,-47 0-18,-1 0-6,25 0 14,-1 0-12,-24 0 5,48 0-6,-47 0 8,-1 0-4,25 0-7</inkml:trace>
    </iact:actionData>
  </iact:action>
  <iact:action type="add" startTime="41661">
    <iact:property name="dataType"/>
    <iact:actionData xml:id="d6">
      <inkml:trace xmlns:inkml="http://www.w3.org/2003/InkML" xml:id="stk6" contextRef="#ctx0" brushRef="#br0">3635 13196 0,'23'0'31,"95"0"-26,48 23 5,-96-23-6,119 0 7,71 0-2,70 0-3,24 0 4,24 0-5,47 0 5,-1 24-1,-69-24-3,-1 23 4,-71-23-6,-71 0 8,-23 0-1,0 0-8,-24 0 7,-47 0-6,0 0 7,-24 0 4,24 0-15,-23 0 11,-72 0-6,1 0 5,0 0 1,-1 0 2,1 0 327,23 0 265,24 0-602,0 0 9,47 0-4,70 0 0,1 0 3,71 0-8,-24 0 7,-47 0 0,47 0-5,-48 0 4,25 0-1,-24 0 1,23 0 0,-23 0-5,23 0 8,24-23-8,0-1 6,47 24 0,-47 0-4,24 0 4,-24 0-6,47 0 7,-47 0 0,0 0-6,-23 0 8,-25 0-13,-22 0 11,-25 0-2,24 0-3,-47 0 4,24 0-3,-24 0 0,0 0 5,0 0-7,-24 0 5,1 0-4,-24 0 3,23 0 1,0 0-6,-23 0 6,47 0-3,-23 0 3,23 0-1,47 0-3,-47 0 3,0 0-4,0 0 5,24 0 1,-24 0-6,0 0 6,-24 0-8,-23 0 8,47 0-2,-24 0-3,24 0 4,-23 0-6,-1 0 7,-23 0-2,47 0-3,-24 0 4,-23 0-3,23 0 3,-23 0 0,24 0-7,-1 0 7,-23 0-3,23 0 3,71 0-1,-47 0-5,-23 24 6,-24-24-3,23 23 3,48 1-1,-119-24-3,24 0 5,1 0-7,-1 0 5,-24 0 1,25 0-2,22 0 1,-46 0-4,23 0 4,0 0 1,24 0-5,0 24 7,-24-24-8,0 0 20</inkml:trace>
    </iact:actionData>
  </iact:action>
  <iact:action type="add" startTime="49837">
    <iact:property name="dataType"/>
    <iact:actionData xml:id="d7">
      <inkml:trace xmlns:inkml="http://www.w3.org/2003/InkML" xml:id="stk7" contextRef="#ctx0" brushRef="#br0">4414 14730 0,'0'-24'81,"70"24"-72,72-23-3,-24 23 5,-71 0 0,71 0-9,47 0 8,48 0-3,-24 0 4,47 0-1,-24-24-8,-23 24 10,47-47-8,-71 23 7,0 24-1,1-23-4,-48 23 4,-71 0-4,0 0 1,-23 0 4,-1-24-5</inkml:trace>
    </iact:actionData>
  </iact:action>
  <iact:action type="add" startTime="53771">
    <iact:property name="dataType"/>
    <iact:actionData xml:id="d8">
      <inkml:trace xmlns:inkml="http://www.w3.org/2003/InkML" xml:id="stk8" contextRef="#ctx0" brushRef="#br0">3942 16500 0,'23'0'130,"1"0"-119,23 24-4,-23-24 13,23 0-16,-24 0 9,1 0-12,23 0 10,0 0 6,1 0 7,-1 0-14,24 0-6,-24 0 6,47 0-4,1 0 4,-48 0 0,47 0-6,24 0 7,-23 0-8,-1 0 7,-47 0 3,48 0-10,-1 0 7,-47 0-3,0 0 3,24 0-1,0 0 7,0 0-12,0 0 6,-1 0 1,-22 0-8,22 0 9,25 0-8,-1 0 6,-47 0 1,24 0-5,0 0 3,0 0-5,0-24 6,-1 24 0,1 0-3,-47 0 2,47 0-5,23 0 8,-23-23-1,0 23 2,-24 0-5,-23 0 0,46 0 2,1 0-5,-47 0 4,47 0-2,-1 0 3,-22 0-1,22 0-4,25-24 6,-48 24-7,47 0 7,-23 0-1,71 0-7,-24 0 9,-47 0-7,47 0 4,-24 0 2,-23 0-5,-24 0 3,47 0-5,-70 0 8,23 0-4,48 0-2,-72 0 4,1 0-5,23 0 4,-23 0 3,-1 0-8,1 0 6,23 0-4,-23 0 4,23 0 0,0 0-3,-23 0 0,23 0-1,24 0 4,-48 0 0,48 0-5,0 0 6,-24 0-7,0 0 6,0 0 6,24 0-2,-24 0-3,24 0-2,0 0-3,0 0 5,23 0-8,-70 0 7,94 0 2,-71 24-8,0-24 6,-23 0-5,-1 0 5,1 0 5,23 0 2,-23 0 2,47 0-15,-48 0 9,1 0-9,23 23 15,-23-23-15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30">
    <iact:property name="dataType"/>
    <iact:actionData xml:id="d0">
      <inkml:trace xmlns:inkml="http://www.w3.org/2003/InkML" xml:id="stk0" contextRef="#ctx0" brushRef="#br0">2856 4603 0,'0'24'44,"24"-1"-37,70-23 2,0 24-5,72-24 7,-119 0-2,118 0-2,24 0 2,23 23-5,24 1 6,-47 0 2,47-24-9,0 0 10,24 0-9,-72 0 6,1 0 0,24 0-6,-25 0 6,25 0-4,-24 0 3,-1 0 4,25 0-11,-48 0 9,-23 0-6,-24 0 5,23 0 1,-70 0-5,-47 0 2,47 0-3,-48 0 4,24 0 2,-23 0 8,0 0-8,-1 0 5,1 0 10,-1 0-2,1 0 2,23 0-9</inkml:trace>
    </iact:actionData>
  </iact:action>
  <iact:action type="add" startTime="19200">
    <iact:property name="dataType"/>
    <iact:actionData xml:id="d1">
      <inkml:trace xmlns:inkml="http://www.w3.org/2003/InkML" xml:id="stk1" contextRef="#ctx0" brushRef="#br0">3446 5311 0,'-71'0'40,"24"0"-30,23 0-4,-46 0 4,22 0 0,-22 24-3,22 23 1,1 0-1,0 0 3,23 24 0,-23 0-4,24-24 4,-1 118-5,-23-70 2,23-1 4,-23 1-7,23-24 8,-23 47-10,0 23 11,-24 24-5,24 1 0,0-1 1,0 0-5,23-23 6,0 47 2,24-24-8,0 0 7,0 0-7,0-23 6,0 23 0,0 48-6,24-95 5,47 47-2,-48-23 3,25-48 0,-1 48-4,0-48 5,24 24-7,0 0 5,-1-23 1,-46-72-5,47 95 6,0-71-8,-24 71 9,0-70-3,0-25-2,24 48 2,23 0-2,24 47 0,-23-47 4,-1-24-6,48 47 6,23-46-7,-23-25 8,23 95-4,0-94-3,-23 47 4,-48-48-1,71 25 0,-70-1 4,46-24-9,-94-23 7,48 24-3,70 47 2,0-48 1,48 1-7,-1 0 10,-23 46-9,23-46 7,-23-24-1,24 0-4,-48 0 3,-47 0-4,0 0 4,-24 0 3,-47 0-6,48 0 4,-72 0-8,48-24 11,-24 1-3,-23 23-5,0-47 3,23-1-5,47-22 10,-70-1-2,47 24-8,-24-72 6,0 25-1,0 47 1,0-48 1,-23 1-4,0-48 1,46 72 1,-70-48 1,24 23 3,-24 24-10,24-70 9,-24 93-6,0-22 5,0-25 0,0 24-4,0-23 4,0-24-6,0 0 6,0 0 0,0-24-3,0 71 2,0-23-3,0 0 2,0-24 5,0 23-9,-48-23 6,25 24-5,-1-48 6,-23 24-1,47 24-8,-71-1 9,24-46-4,0 46 3,0 48 0,23-24-8,0 24 13,-23-48-12,24 72 7,-25-48 0,1 24-4,47 23 0,-47-47 1,0-70 3,0 94 1,-24-1-6,0 1 6,0-24-7,48 24 5,-1 23 4,-47-23-10,48 0 8,-48 0-8,24 0 8,-1 23-2,-22-23-1,46 23 1,-47-23-4,-70-71 15,93 118-16,1-47 8,23 23-8,1 1 8,-24-1-5,-48-23-2,72 47 5,-48-24-3,0-23 2,0 0 3,0 23-7,24-23 6,-94 0-8,23-1 16,70 48-13,1-23 4,24 23-7,-48-24 9,0 1 2,24 23-12,0-24 7,-1 24-2,-46-24 0,0 1 5,-24-1-8,70 24 7,-22-47-6,46 47 6,-94 0-2,71 0-3,23 0 4,-47 0-6,48 0 6,-1-24 1,1 24-6,-48 0 3,47 0-2,-23 0 5,23 0-2,1 0-2,-1 0 2,1 0-5,-25 0 16,1 0 0,0-23 210,0 23-222,-24-24 9,47 24-9,1 0 7,-1 0-8,-23 0 2,23 0 1,-23 0 5,-24-23-10,48 23 6,-1 0-2,1-24-3,-1 24 11,0 0 0,-46 0 0</inkml:trace>
    </iact:actionData>
  </iact:action>
  <iact:action type="add" startTime="23966">
    <iact:property name="dataType"/>
    <iact:actionData xml:id="d2">
      <inkml:trace xmlns:inkml="http://www.w3.org/2003/InkML" xml:id="stk2" contextRef="#ctx0" brushRef="#br0">2360 12157 0,'48'0'37,"22"0"-28,25 23-4,23-23 5,-47 0-5,70 0 5,48 0 1,47 0-6,47 0 5,0 0-6,-23 0 6,-24 0-1,47 0-3,-94 0 5,23 0-7,-23 0 8,-71 0-4,47 0-2,-47 0 3,-23 0-2,-1 0 3,-23 0 1,-47 0-9,23 0 10</inkml:trace>
    </iact:actionData>
  </iact:action>
  <iact:action type="add" startTime="24854">
    <iact:property name="dataType"/>
    <iact:actionData xml:id="d3">
      <inkml:trace xmlns:inkml="http://www.w3.org/2003/InkML" xml:id="stk3" contextRef="#ctx0" brushRef="#br0">3304 15462 0,'0'23'6,"24"-23"35,23 48-37,48-25 5,-1 1-1,-94-1 0,71 1 2,47 23-4,-95-47 3,72 71-4,-48-47 7,24-1-4,70-23-2,-46 24 4,70-24-6,-47 0 6,47 0 2,0 0-8,-23 0 6,23 0-6,-70 0 6,46 0 0,-46 0-4,23 0 4,-48 0-6,48 0 8,-47 0-2,24 0-7,-1 0 8,24 0-5,0 0 4,-24 0 0,1 0-7,-24 0 8,47 0-5,0 0 5,23 0-1,-70 0-5,-24 0 5,24 0-6,-24 0 7,48-47-2,-24 23-3,23 0 4,-70 1-5,-1 23 6,24-47-4,48-1 0,-48 1 9,-47 24-7,24-1 3,-1-71-8,-23 72 6,24-24-6,-1-24 7,1 0-1,0 24-6,-1-71 5,1 71-1,-1-1 2,25-70 0,-1 71-7,-47-24 8,47-23-5,-23 23 3,-24 47 1,0-46-6,23-25 8,-23 48-9,0-24 9,0 0-3,0 24-1,0-24 0,0 24-4,0-71 6,0 95 1,0-48-6,0 23 6,0-22-8,0 22 11,0-46-6,0 47-4,0 0 6,0-24-6,0 24 9,0-1-2,0-22-8,0 22 6,0 1-3,0 24 4,0-25 0,0-23-5,0 48 7,0-72-10,0 72 9,-23-1-2,23-23-5,-48 23 10,25-23-8,-1 24 17,-23-25-10,23 1 8,-23 0-16,0 23 6,23-23-7,-23 0 6,-24 23 2,48 1-8,-1-1 12,1 1-6,-1 23 0,-23-24 4,0-47-8,23 47 14,0 1-17,1-1 15,-24 1-8,-1-1-1,25 0-2,-24 1 0,-24-24 10,47 23-1,1 24-7,23-24-2,-24 24 2,0-47 5,1 47-3,-1 0 2,1 0 43,-1 0-39,0 0 3,1 0-17,-1-23 14</inkml:trace>
    </iact:actionData>
  </iact:action>
  <iact:action type="add" startTime="33852">
    <iact:property name="dataType"/>
    <iact:actionData xml:id="d4">
      <inkml:trace xmlns:inkml="http://www.w3.org/2003/InkML" xml:id="stk4" contextRef="#ctx0" brushRef="#br0">9441 4509 0,'0'-24'19,"-24"24"-7,24 24-6,-24 46-3,1 1 7,-1 0-5,1 71 6,-1-1-1,24 25-6,0-25 6,0 1-5,0-1 6,71 48-2,-24-23-1,0-72 0,71 95-3,-71-71 5,24-47 0,-24 23-4,48 48 4,-24-48-6,47 24 8,-24 0-2,-23-71-5,70 119 4,48-48-5,-94-71 8,46 24-3,-94-48-4,95 25 6,-24-1-6,94 24 4,1-48 2,23 1-7,47 23 6,-23-47-5,23 0 5,0 0 3,-47 0-10,0 0 5,24 0-1,-24 0 4,0 0-2,47 0-3,0 0 3,-23 0-4,23 0 5,0 0-1,-47 0-3,24 0 6,23 0-8,0 0 7,24 0-1,-24 0-4,-23 0 4,70 0-5,-23 0 5,0 0-1,0 0-6,23 0 7,-70 0-4,70 0 6,-23 0-3,0 0-5,47 0 9,-48 0-11,48 0 9,-23 0-1,-24 0-4,-1 0 1,-22 0 0,22 0 3,1 0 3,47 0-10,0 0 8,-71 0-8,24 0 7,-24-24 0,-47-23-3,0 24 2,-23-25-5,23 25 5,-24-1 2,-23 1-5,71-25 3,-72 25-1,25-1 1,-24 0 4,23-23-10,-47 24 8,-23-1-7,-24-23 6,-24 23-1,48-23-6,-24-24 10,24 24-9,-1 0 7,24-24-1,-47 47-5,48 1 7,-1-1-9,47-23 5,-47 0 4,1 23-7,-1-23 6,47 23-7,1-47 4,-48 48 4,0-24-8,-47-1 9,-24 25-8,-46 23 2,22-47 4,-46 47-6,70-48 5,-70 25-4,23-24 4,0 23 4,1 0-10,-1-23 5,-24 24-3,48-25 3,0 1 1,-47 47-7,-1-47 7,24 0-6,-47 23 9,24-70-5,23 46 0,0-22 0,1-25 6,-25 48-1,-23 0-10,0 23 7,47-23-6,-47 23 6,0 1-1,0-1-2,0 1 2,0-25-1,0 1 1,0-24 1,0 24-6,-23 0 5,-24-24-2,23 0 2,-47 0 1,24-23-6,0 47 7,23-24-5,-47 24 4,24 0 1,24-1-4,-25-46 2,25 70-7,-1 1 9,1-1-1,-1 1-4,0-1 6,-46-23-9,-1 23 6,-24-23 1,48 23-4,-47-23 4,47 0-5,-95 0 4,95 23 2,0 0-6,-24 1 6,24 23-8,-1 0 10,-46-47-4,23 23-6,0 0 8,24-23-6,-24 47 6,-23-23-1,0-1-5,46 0 4,1-23-1,-24 47 0,24-23 1,0 23-3,-95-24 4,95 24-5,-24 0 6,1 0-3,-1 0-1,0 0 2,0 0-3,48 0 3,-25 0 3,25 0-9,-48 0 7,47 0-4,-23 0 8,24 0-3</inkml:trace>
    </iact:actionData>
  </iact:action>
  <iact:action type="add" startTime="41896">
    <iact:property name="dataType"/>
    <iact:actionData xml:id="d5">
      <inkml:trace xmlns:inkml="http://www.w3.org/2003/InkML" xml:id="stk5" contextRef="#ctx0" brushRef="#br0">8685 4296 0,'-23'0'56,"46"0"-26,25 0-7,-25 0-20,1 0 8,23 0-8,0 0 8,24 0 5,-24 0-7,-23 0-3,47 0 4,-24 0 0,0 0-5,-23 0 3,-1 0 0,1 0 1,23 0 2,47 0 2,-94-47 437,0 23-439,0 1-6,0-48 4,0 24 0,0 23-3,0-70 6,0 23-7,0 24 5,0-1 0,0 25-7,0-24 7,0 23-4,0-23 5,0 0-2,0 23-5,0-23 12,0 23-6,0 0 0,0-23 5,-23-47 40,-1 70-39,1 24 11,-25 0-11,25 0-8,-1 0-3,-47 0 5,48 0 0,-24 0-6,23 0 6,0 0-4,-23 24 8,0-1-8,23-23-3,-23 24 9,24 0-7,-25-24 5,-46 23 5,47 1 0,47-1-4,-24-23 15,1 24-22,-1-24 15,24 24 13,0 23-22,0-23 4,0 23-8,0-24 5,0 1-3,0 0-3,0-1 5,0 24 6,0 24 0,0 0-5,0-47-8,24 70 7,-24-70 0,47-1-3,-47 24 2,0 1-5,23-48 6,-23 23 0,0 1-4,48-24 4,-48 47-6,0-23 7</inkml:trace>
    </iact:actionData>
  </iact:action>
  <iact:action type="add" startTime="47367">
    <iact:property name="dataType"/>
    <iact:actionData xml:id="d6">
      <inkml:trace xmlns:inkml="http://www.w3.org/2003/InkML" xml:id="stk6" contextRef="#ctx0" brushRef="#br0">12509 10552 0,'0'47'64,"0"-24"-61,0 48 6,0 0 2,0 71-6,0-48 6,0 24-8,0 0 13,0 47-10,0-46-1,0-1 5,0 47-4,0-47 4,0-24 4,-24 48-12,0-48 6,-23-46-1,47 70 2,0 0 1,0 0-4,0-24 4,0-23-6,0 70 6,0-46 1,0-1-6,0-46 5,0 70-3,0-24-1,0 0 5,0 1-5,0-48 3,0 71-4,0-47 8,0 0-6,24-24-1,-1 24 4,25 0-6,-25-1 6,1-46 3,-1 23-10,48 24 7,-47-47-4,-1-1 5,48 1-3,24 47-4,-72-24 7,48 0-6,23-23 7,-23-1-3,24 25-6,23-1 10,23-24-9,1 25 5,-24-25 2,47 24-5,-47-23 5,47 0-8,-23-1 8,-24 1-3,-24-1 1,48 1-1,-24 0-4,0-1 8,23 1-3,48 23-5,-24-47 8,1 24-9,-1-1 11,-47-23-7,47 24-2,47-24 5,-46 0-4,22 23 4,-22 1 2,-1 23-11,47-23 12,-23-24-9,24 23 6,-25-23-1,-22 0-3,22 0 3,-46 0-4,47 0 5,23 24 1,-23 23-5,23-47 3,-70 0-5,23 24 6,48-24 0,-48 23-3,24-23 3,23 0-7,-23 0 9,-24 0-2,24 0-6,-24 24 6,0-24-4,24 0 5,-24 24-1,0-1-6,1 25 5,-1-48-2,-47 0 3,-24 0-1,1 0-5,-1 0 7,-23 0-6,47 0 6,-71 0-2,47 0-3,-46 0 5,22 0-7,25 0 6,23 0 0,-47 0-5,23 0 5,-23 0-5,23 0 4,-47 0 4,48 0-9,-48 0 5,24 0-1,0 0-1,-1 0 3,1 0-5,24 0 7,23 0-7,47 0 6,-47 0-2,47 0-5,-47 0 5,0 0-3,0 0 5,0 0 0,24 0-9,-72 0 8,48 0-4,48 0 4,-72 0 1,0 0-5,-23 0 3,0 0-4,-24 0 5,-23 0 1,47 0-7,-1 0 6,-46 0-4,23 0 3,-23 0 0,-1 0-3,25 0 4,22 0-4,-22 0 6,22 0-4,1 0-1,-24 0 0,-23 0 0,0 0 4,-1 0-1,1-24 5,-1 24-12,1 0 8,47 0 16,-48-24-25,25 24 144,-25-23-136</inkml:trace>
    </iact:actionData>
  </iact:action>
  <iact:action type="add" startTime="51617">
    <iact:property name="dataType"/>
    <iact:actionData xml:id="d7">
      <inkml:trace xmlns:inkml="http://www.w3.org/2003/InkML" xml:id="stk7" contextRef="#ctx0" brushRef="#br0">23577 9135 0,'0'0'1,"24"0"38,-1 0-34,25 24 5,-1 0-7,0-24 7,24 23 2,-24 1-7,24-1 5,23-23-7,-47 24 7,48 0 1,-48-24-4,-23 0 2,23 23-4,24-23 7,-24 0 1,0 0-3,-23 24-3,-1-24 2,24 23 2,-23-23 2,23 0-6,24 0 11,-47 0-11,-1 24 1,1-24-2,-1 0 5,1 0-3,0 0 0,-1 0 1</inkml:trace>
    </iact:actionData>
  </iact:action>
  <iact:action type="add" startTime="52508">
    <iact:property name="dataType"/>
    <iact:actionData xml:id="d8">
      <inkml:trace xmlns:inkml="http://www.w3.org/2003/InkML" xml:id="stk8" contextRef="#ctx0" brushRef="#br0">25465 9371 0,'24'0'83,"-1"0"-73,72 0-6,23 0 5,0 0 1,47 0-4,-47 0 5,-47 0-8,0 0 9,23 0-4,0 0 0,-23 0 0,0 0 1,0 0-1,-48 0 1,48 0-5,-24 0 7,71-23-6,-23 23 6,-48 0-1,48 0-7,46 0 6,-23 0-2,-23 0 3,-25 0 3,25 0-11,-24 0 8,23 0-6,-47 0 8,0 0-2,1 0-5,22 0 4,-46 0-4,0 0 4,-1 0 1</inkml:trace>
    </iact:actionData>
  </iact:action>
  <iact:action type="add" startTime="53675">
    <iact:property name="dataType"/>
    <iact:actionData xml:id="d9">
      <inkml:trace xmlns:inkml="http://www.w3.org/2003/InkML" xml:id="stk9" contextRef="#ctx0" brushRef="#br0">28628 9277 0,'47'0'99,"0"0"-89,0 0 2,71 0-8,-47 0 6,-24 0-6,48 0 6,23 0 0,-71 0-5,71 0 5,-71 0-4,0 0 5,-23 0-1,47 0-6,-48 0 6,1 0-4,0 0 14,23 0-6,0 0 18,-23 0-18,-1 0-3</inkml:trace>
    </iact:actionData>
  </iact:action>
  <iact:action type="add" startTime="69329">
    <iact:property name="dataType"/>
    <iact:actionData xml:id="d10">
      <inkml:trace xmlns:inkml="http://www.w3.org/2003/InkML" xml:id="stk10" contextRef="#ctx0" brushRef="#br0">10951 11425 0,'0'47'21,"47"-23"-2,0-24 1,24 0-16,-47 0 8,23 0-7,-23 0 7,23 0-5,24 0 2,23 0-2,0-24-2,-23-94 5,24 47 2,-25 1-7,1-1 6,24-24-9,-48 25 8,0 22-1,0-22-2,0-1 2,1-47-2,-25 47 6,24 24-2,-47-24-10,48 0 11,-25 0-8,-23 0 5,24 1 1,-24-1-6,0 47 6,0-23-4,0 0 4,23-24 0,-23 0-3,0 0 1,0 48-3,24-48 5,0 0 1,-24-23-8,0 70 9,0-47-8,47 0 6,-24 48 0,-23-48-4,0-23 4,0 23-4,0 23 4,48-46 1,-48 70-9,23-46 9,-23 22-7,0 25 8,0-24-2,0 23-5,0 0 4,0 1-4,24-1 5,-1 1 0,48-72 5,-47 72 1,-1-48-5,48 71-6,0-47 6,0 23-8,47-23 8,-24 23-2,-23-23-1,-47 47 0,46-47-5,-46 47 8,23-48 1,-23 48-8,-1 0 8,1 0-9,0 0 8,23-23-1,47 23-7,-23 0 7,47 0-3,0 0 3,-47 0 0,70 0-7,-46 0 8,23 0-5,-47 0 4,94 0-1,-94 0-1,23 0 0,24 0-3,47-47 4,-70 47 2,23 0-8,47 0 9,-94 0-8,-1 0 7,1 0-2,-24 0-2,24 0 4,0 0-9,-24 0 8,0 0 2,48 0-8,23 0 7,-71 0-7,71 0 8,24 0-1,-72 0-7,25 0 6,-1 0-5,24 0 5,0 0 1,0 0-8,0 0 7,0 0-4,24 0 5,0 0-2,23 0-5,0 0 8,0 0-7,-23 0 3,-1 0 3,-23 0-7,0 0 8,-23 0-8,-24 0 7,-1 0-2,1 0-1,0 0 0,0 0-5,23 0 10,24 0-3,-23 0-6,-25 0 8,48 0-8,0 0 3,24 0 6,-24 0-10,47 0 7,-47 0-3,47 0 2,-47 0 4,0 0-11,0 0 8,0 0-4,0 0 4,-23 0 0,23 0-6,-24 0 5,-23 0-2,47 0 4,24 0-2,-24 0-2,0 0 1,0 0-1,0 0 2,0 0 0,23 0-3,-23 0 4,-47 0-6,23 0 8,1 0-2,-1 0-4,-23 0 2,23 0-3,1 0 5,-1 0-2,-23 0-1,47 0 3,47 0-4,-70 0 4,46 0 0,-23 0-6,-23 0 6,-1 0-3,24 0 2,-24 0 1,-23 0-7,24 0 7,23 0-2,-24 0 2,24 0-1,0 0-3,0 0 5,-24 0-9,1 0 9,23 0-2,-47 0-1,23 0 0,0 0-4,24 0 6,-47 0 1,24 0-6,-1 0 7,24 0-8,0 0 9,0 0-6,47 0-3,-47 0 6,0 0-2,47 0 1,1 0 2,-1 0-7,-47 0 6,0 0-5,0 0 5,0 0 0,0 0-4,24 0 4,-72 0-6,25 0 6,23 0-1,0 0-2,0 0 3,47 0-6,-71 0 6,24 0 2,-23 0-9,-24 0 8,-24 0-7,0 0 7,0 0 0,24 0-4,0 0-1,0 0 1,-24 0 3,24 0 1,-48 0-9,24 0 12,-23 0-11,23 0 10,0 0-2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22">
    <iact:property name="dataType"/>
    <iact:actionData xml:id="d0">
      <inkml:trace xmlns:inkml="http://www.w3.org/2003/InkML" xml:id="stk0" contextRef="#ctx0" brushRef="#br0">14585 10032 0,'24'0'21,"23"0"-12,48 0-3,23 0 2,47 0-1,-118 0 2,118 0 1,95 0-3,23 0 3,24 0-7,-24 0 8,0 0-2,-23 0-3,23 0 4,0 0-6,-47 0 9,0 0-5,0 0-3,-47 0 5,47 0-3,-23 0 3,23 0-1,0 0-5,0 0 7,23 0-4,-23 0 1,-23 0 2,-25 0-6,25 0 7,-72 0-6,25 0 5,-1 0 0,-47 0-2,47 0 1,0 0-6,24 0 8,-24 0-1,24 0-5,23 0 7,24 0-10,-47 0 9,0 0-1,23 0-4,-23 0 4,24 0-5,-72 0 5,24 0 4,48 0-14,-24 0 11,-1 0-5,-22 0 4,-1 0 0,24 0-6,-24 0 6,0 0-4,-47 0 4,-71 0 77</inkml:trace>
    </iact:actionData>
  </iact:action>
  <iact:action type="add" startTime="11712">
    <iact:property name="dataType"/>
    <iact:actionData xml:id="d1">
      <inkml:trace xmlns:inkml="http://www.w3.org/2003/InkML" xml:id="stk1" contextRef="#ctx0" brushRef="#br0">14916 11874 0,'47'23'50,"-23"-23"-44,46 0 2,1 0 4,47 0-7,47 0 5,-23 0-4,-48 0 4,24 0 0,48 0-6,22 0 6,48 0-4,0 0 4,48 0 0,-48 0-6,0 0 8,47 0-8,-23 0 6,-24 0 0,47 0-4,0 0 2,-23 0-2,23 0 4,0 0 0,-23 0-5,23 0 6,0 0-7,-23 0 6,70 0 0,-23 0-4,-48 0 4,72 0-6,-24 0 6,-24 0 2,24 0-8,-24 0 6,24 0-3,-71 0 2,47 0 1,-47 0-7,0 0 9,-47 0-8,-1 0 8,-22 0-3,46 0-5,-70 0 6,23 0-5,-47 0 6,47 0 0,-47 0-6,0 0 4,24 0-5,-72 0 7,-22 0-2,22 0-2,-46 0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78">
    <iact:property name="dataType"/>
    <iact:actionData xml:id="d0">
      <inkml:trace xmlns:inkml="http://www.w3.org/2003/InkML" xml:id="stk0" contextRef="#ctx0" brushRef="#br0">1912 8073 0,'0'0'0,"47"0"26,24 47-17,23-47 10,-46 0-14,22 0 3,25 0 0,-24 0 0,47 0 1,23 24 0,-23-24-4,47 23 6,-94-23-7,0 0 6,47 0 0,24 0-5,-24 0 4,-24 0-3,0 0 4,1 0 0,-1 0-4,-23 0 7,0 0-11,23 0 7,1 0 1,-1 0-4,24 0 8,0 0-13,0 0 8,-24 0 1,24 0-3,-23 0 3,23 0-5,0 0 5,-24 0 2,-23 0-8,23 0 4,24 0-1,0 0 3,0 0-1,48 0-5,-1 0 10,-47 0-11,47 0 6,24 0 1,-71 0-6,94 0 9,-46 0-10,-48 0 7,23 0 0,1 0-4,-24 0 4,47 0-6,-47 0 6,-47 0 1,47 0-6,-24 0 5,1 0-4,-1 0 2,24 0 2,-47 0-4,47 0 4,23 0-3,-23 0 4,24 0 6,0 0-14,-1 0 1,1 0 0,-24 0 7,0 0-1,-24 0-7,-23 0 12,47 0-13,-24 0 9,24 0-3,0 0-2,0 0 5,48 0-7,-48 0 6,47 0 4,0 0-13,0 0 11,-47 0-10,47 0 8,-47 0 0,0 0-3,0 0 6,0 0-13,0 0 11,24 0 1,0 0-8,-24 0 5,23 0-2,1 0 2,-1 0 1,-23 0-6,24 0 6,23 0-4,-47 0 4,24 0 1,-24 0-8,0 0 7,-24 0-4,24 0 4,-47 0 0,23 0-4,1 0 4,-1 0-6,-23 0 6,23 0 0,1 0-4,-1 0 4,-23 0-6,0 0 6,-24 0 1,0 0-6,24 0 7,0 0-7,-24 0 4,0 0 1,-23 0-6,-1 0 7,1 0-7,0 0 7,-1 0 14,1 0-9,-1 0-7,72 0 6,-72 0-10,1 0 6,0 0 7,-1 0-7,1 0 151,23 0-152,0 0 17,-23 0-14,23 0-3,0 0-4,-23 0 23</inkml:trace>
    </iact:actionData>
  </iact:action>
  <iact:action type="add" startTime="14692">
    <iact:property name="dataType"/>
    <iact:actionData xml:id="d1">
      <inkml:trace xmlns:inkml="http://www.w3.org/2003/InkML" xml:id="stk1" contextRef="#ctx0" brushRef="#br0">17182 8144 0,'47'0'111,"24"0"-100,-48 0 5,48 0 1,-47 0-16,23 0 10,0 0-2,-23 0 2,-1 0 9,1 0-19,23 0 23,-23 0-14,-1 0-6,24 0 7,-23 0 3,47 0-11,-24 0 6,-23 0-3,-1 0 3,24 0 5,-23 0-4,23 0 1,-23 0-5,23 0 8,-23 0-3,-1 0-5,24 0 1,1 0 3,-25-24-4,1 24 9,47 0-6,-24-23 1,71 23-4,-95 0 4,48 0-6,-24-24 8,-23 24-1,47 0-7,0 0 5,-1 0 17,-46 0-21,47 0 4,-48 0-3,48 0 4,24 0 0,-72 0-4,48 0 4,0 0-4,-24 0 2,0 0 2,48 0-6,-95-24 8,47 24-7,47 0 4,-47 0 1,-23 0-2,118 0 0,-95 0-4,47 0 6,24 0 3,0 0-10,0 0 12,-23 0-14,23 0 11,0-23-4,-48 23-3,48 0 5,-23 0-5,23 0 5,-24 0 0,-23 0-5,0 0 5,23 0-4,24 0 3,-71 0 2,24 0-8,0 0 13,71 0-14,-48 0 6,0 0 3,48 0-6,23 0 6,-94-24-6,94 24 3,-23-23 2,-71 23-4,-1-24 4,96 24-5,-119 0 6,24 0 0,-48 0-5,48 0 6,0 0-10,-24 0 5,24 0 6,0 0-9,-48 0 5,48 0-3,0 0 4,0 0 0,23 0-5,-23 0 7,23 0-9,24 0 7,-47 0 0,0 0-6,0 0 8,-1 0-7,25 0 4,-24 0 2,23 0-5,-23 0 3,-24 0-5,71 0 7,0 0-2,-47 0-2,70 0 2,-23 0-2,-47 0 0,71 0 5,-24 0-8,23 0 7,-93 0-5,22 0 5,48 0-2,-47 0-6,0 0 7,0 0-3,-24 0 2,24 0 4,0 0-12,-1 0 12,-22 0-10,22 0 7,1 0 1,-24 0-6,24 0 5,0 0-6,47 0 6,-71 0 0,24-24-4,24 24 5,-48 0-7,24 0 7,-1 0-3,1 0-1,0 0 3,-24 0-5,71 0 4,-71 0 2,48 0-4,-1 0 1,1 0 1,-48 0-1,0 0 2,47 0-8,-70 0 11,47 0-10,0 0 13,-1 0-12,-22 0 0,70 0 7,-48 0-5,1 0 4,0 0 2,47 0-9,-47 0 7,-24-23-6,24 23 6,-24-24 0,47 24 6,-70 0-12,23 0 6,0 0 3,1 0-10,22 0 7,48 0-6,-47-47 9,-24 47-6,1 0 3,22 0-4,-46-24 0,0 24 5,46 0-1,1-23-7,-47 23 7,47 0-4,-1 0 8,-22 0-6,46 0-6,-47 0 8,0 0-3,1 0 2,-1 0 1,-24 0 6,1 0-11,23 0 30,-23 0-11,23 0 22,-23 0-36,23 0 20,-24 0-1,1 0-16,0 0-3,-1 0-5,1 0 4,23 0 3,0 0 16,-23 0-2,-1 0 94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91">
    <iact:property name="dataType"/>
    <iact:actionData xml:id="d0">
      <inkml:trace xmlns:inkml="http://www.w3.org/2003/InkML" xml:id="stk0" contextRef="#ctx0" brushRef="#br0">2148 11567 0,'24'47'9,"70"-23"7,0-24-11,1 23 5,-24-23-1,70 24-3,95-1 5,0 1-6,47 47 5,1-48 0,22 25-5,25-25 4,-24 1-1,47 23 0,-24-23 3,-94-1-7,-47 24 5,-24-23-2,0 0 3,0-24-1,-47 0-1,48 23 0,-48-23-3,23 0 4,25 24 3,22-24-7,25 47 4,-24-47-4,-1 0 4,48 0 1,24 24-3,-71-24 2,47 0-4,0 0 6,0 23-3,0-23-1,0 0 2,-24 24-3,1 23 5,-25-23-2,25-24-4,-48 23 5,-23-23-5,70 0 6,-47 0-1,-23 0-5,23 0 4,0 0-2,-47 0 2,47 0 0,-47 0-3,0 0 4,-23 0-6,23 0 9,-24 0-6,-47 0 1,24 0 0,24 0-5,-25 0 8,25 0-1,-48 0-4,71 0 5,-24 0-5,-23 0 3,0 0 2,0 0-7,-48 0 11,1 0-5,23 0 20,0 0-19,-23 0-2,23 0-1,24 0 2,-24 0-6,-23 0 6,47 0-2,-48 0-2,24 0 45,-23 0-38,0 0-3,-1 0-4,1 0 4,47 0-7,23-23 22</inkml:trace>
    </iact:actionData>
  </iact:action>
  <iact:action type="add" startTime="11642">
    <iact:property name="dataType"/>
    <iact:actionData xml:id="d1">
      <inkml:trace xmlns:inkml="http://www.w3.org/2003/InkML" xml:id="stk1" contextRef="#ctx0" brushRef="#br0">14373 11826 0,'24'48'160,"-1"-48"-138,24 0 12,-47 23-28,24 1 4,23-24 4,0 71-2,-23-71-6,23 0 14,-23 47-14,-1-24 72,1 1-68,0 0-4,-1 23 4,1-24 9,47-23-17,-71 24 1,23 0 3,1-1 29,-1 25-29,1-25 3,23 24 0,24-23-5,0 0 9,0-1-9,47 24 7,-48-23-1,1 23-5,47-23 6,-47 23-8,0 0 7,23-47 1,24 47-5,-23-23 3,23 0-5,-48-24 7,48 23-1,48 1-4,-48-1 4,71 25-3,-48-48 2,72 23 1,-25 1-7,1-1 8,0 1-6,-24-24 7,24 0-4,-24 0-3,0 0 4,24 0-2,24 0 3,-25 0 1,48 0-8,-23 0 8,46 0-8,-23 0 8,48 0 0,-1 0-7,-24 0 8,48 0-9,24 0 9,-25 0-1,1 0-6,24 0 5,-25 0-5,1 0 5,0 0-2,-24 0-3,24 0 5,23 0-5,-70 0 6,141 0-1,-141 0-6,-1 0 6,-70 0-2,0 0 1,23 0 0,-46-24-5,-48 1 9,47-1-10,-24-23 8,-23 0-2,24 0-3,0-1 4,23 1-5,-23-24 4,-24 24 1,-24 0-3,24 0 2,-71 0-4,0 23 4,24-23 1,0 23-4,-47 1 4,117-72-6,-23 48 9,0 0-4,-94-1-4,117 1 6,-23-24-5,-47 24 4,24 0 0,-1 23-6,-23-23 6,23-24-4,1 1 4,-25 46-1,25-94-2,-24 94 0,23-47-2,-23 24 5,-24 0 2,24 23-10,-24-23 12,118 0-12,-70-24 9,-25 24-2,1 0-3,-24 0 4,1 23-5,-25 24 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70">
    <iact:property name="dataType"/>
    <iact:actionData xml:id="d0">
      <inkml:trace xmlns:inkml="http://www.w3.org/2003/InkML" xml:id="stk0" contextRef="#ctx0" brushRef="#br0">17795 7058 0,'0'24'16,"0"-1"0,24-23-2,23 47-4,24-23 2,23-24-1,-47 24-6,119-1-3,-72 1 9,0-24-2,48 23-4,70 1 6,24 0-5,0 23 5,0-24 0,-23-23-10,-24 0 10,-1 0-8,25 0 10,-48 0-3,-23 0-6,23 0 5,-47 0-2,-24 0 4,24 0-2,0 0-4,-23 0 4,23 0-2,-24 0 3</inkml:trace>
    </iact:actionData>
  </iact:action>
  <iact:action type="add" startTime="15648">
    <iact:property name="dataType"/>
    <iact:actionData xml:id="d1">
      <inkml:trace xmlns:inkml="http://www.w3.org/2003/InkML" xml:id="stk1" contextRef="#ctx0" brushRef="#br0">15199 18342 0,'47'23'91,"48"-23"-85,46 0 3,24 0-5,-47 0 8,48 0-4,70 0 0,0-23-1,47-1-2,-47 24 5,0 0 1,0 0-7,-24 0 7,-23 0-7,0 0 7,23 0 1,-46 0-9,-25 0 7,24 0-5,1 0 7,-1-47-3,0 47-5,-47-24 7,0 24-5,24-23 3,-48 23 1,-70 0-6,-1 0 9,1 0-10,-1 0 18,1 0 8,23 0-20,48 0-2,23 0 4,-24 0-8,-23 0 7,23 0 3,-47 0-10</inkml:trace>
    </iact:actionData>
  </iact:action>
  <iact:action type="add" startTime="18396">
    <iact:property name="dataType"/>
    <iact:actionData xml:id="d2">
      <inkml:trace xmlns:inkml="http://www.w3.org/2003/InkML" xml:id="stk2" contextRef="#ctx0" brushRef="#br0">23955 18224 0,'0'23'80,"47"1"-70,0-24-4,0 0 5,1 23-2,-25-23-5,48 0 8,23 0-9,48 0 8,-48 0 2,24 0-10,-70 0 6,70 0-4,47 0 4,0 0 2,24 0-5,23 0 4,-23 0-6,-71 0 6,47 0 1,0 0-7,-70 0 7,-24 0-5,23 0 3,24 0 2,-24 0-8,1 0 8,-24 0-5,23 0 4,-47 0 0,-23 0-4,23 0 5,-23 0-6,23 0 19,-23 0-14,-1 0 4,1-23 12,23 23 123,0 0-137,-23 0-7,-1 0 16,1 0-15,0 0 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27">
    <iact:property name="dataType"/>
    <iact:actionData xml:id="d0">
      <inkml:trace xmlns:inkml="http://www.w3.org/2003/InkML" xml:id="stk0" contextRef="#ctx0" brushRef="#br0">2526 17067 0,'0'0'0,"0"24"3,70-24 7,-46 0 0,0 0-3,23 0 3,24 0-7,-71 23 7,70 1 0,-46-24-4,141 23 4,-47-23-4,-23 24 3,70 0 3,-94-24-8,-1 0 5,119 23-3,-24 1 4,48 23 0,-48-47-5,0 24 4,-23-24-3,23 0 6,-23 23-4,-24-23 0,23 0-1,24 0-2,1 0 5,-1 0 2,0 0-8,24 0 8,-24 0-11,24 0 11,23 0-3,-23 0-3,0 0 3,23 0-4,-46 0 5,22 0 1,-22 0-6,22 0 5,25 0-3,-72 0 1,25 0 3,-1 0-7,0 0 6,-23 0-3,-1 0 3,-70 0-1,23 0-3,1 0 2,-24 0-1,-1 0 2,25 24 1,23-24-3,0 0 3,23 0-7,-23 0 7,-47 0 0,47 0-4,24 0 4,-71 0-6,23 0 5,0 0 1,-46 0-3,46 23 3,0 1-3,1 0 0,-1-24 3,1 23-4,23-23 4,-24 0-4,-23 0 5,23 0-2,1 24-5,-72-24 6,24 23-2,24-23 0,-47 0 6,-1 0-3,25 0-6,-25 24 7,24 0-4,1-24-2,-1 23 4,0-23-6,47 24 6,24-1 1,-47 1-7,0 0 7,71-1-6,-48 1 4,-47-24 1,24 23-4,23 1 4,1 23-3,46-47 1,-70 24 3,24 0-6,-25-24 5,25 0-4,23 23 4,0-23-1,0 0-5,23 24 7,-23-24-6,24 0 6,0 0-2,-24 0-3,0 0 2,-24 0 1,24 0-2,-47 0 3,47 0-4,-24 0 5,24 0-8,-23 0 9,-1 0-4,24 0 1,-94 0-1,141 0-6,-94 0 9,94 0 2,-24 0-10,25 0 7,-48 0-4,47 0 4,0 0 0,-47 0-6,47 0 6,-47 0-4,48 0 4,-1 0 0,0 0-5,0-24 4,24 24-2,-24-23 2,48-25 2,-72 48-6,24 0 5,1-23-6,-1 23 7,-47 0-3,47 0 0,24-24 1,-48 24-4,25-24 5,-48 24 0,47 0-5,-47-23 6,-24 23-7,-23 0 11,23-24-8,-23 1-2,24 23 5,-1 0-6,24 0 6,-47-24 2,70 24-11,-23-24 10,-23 24-5,-48-23 4,24 23 1,0 0-8,-24 0 13,0 0 9,-23 0-10,23 0-5,-47-24 1,23 24-6,1 0 5,47 0-6,-24 0 16,0 0-4,-23 0-10,23 0 4,0 0 0,24 0 6,-24 0-3,0 0-3,-47-23-6,24 23 8,0 0 14,-1 0-7,1 0 6</inkml:trace>
    </iact:actionData>
  </iact:action>
  <iact:action type="add" startTime="6934">
    <iact:property name="dataType"/>
    <iact:actionData xml:id="d1">
      <inkml:trace xmlns:inkml="http://www.w3.org/2003/InkML" xml:id="stk1" contextRef="#ctx0" brushRef="#br0">1039 5618 0,'0'-24'31,"94"24"-16,-70 0-5,70 24-6,71 0 6,1 23 1,-1-24-5,-71 1 3,119 47-5,23-48 7,47 1 1,24 23-8,23-47 6,24 0-5,24 0 6,-24 0-1,47 0-7,-94 0 8,47 0-6,-95 0 6,24 0-1,-70 0-7,-72 0 7,25 0-4,-48 0 5,0 0-1,23 0-5,-23 0 5,0-23-6,-23 23 6,-1 0 0,1 0-4,-25-24 5,-22 0-7,46 24 5,24-23 1,-24 23-3,1 0 2,46 0-4,25 0 6,-48-24-3,47-23 0,-94 47 0,-1 0 1,48 0-2,48 0 4,-48 0-8,-24 0 9,24-24-8,-24 1 6,-46 23 0,22 0-7,-22 0 8,46-24-5,-23 24 5,-24-23 0,-23 23-7,46-24 6,-22 24-6,22 0 5,-22-24 3,22-23 3,-46 47-11,23 0 17,-23-23-15,-1-1 3,48 24-2,0-24 3,-47 24-2,23 0-2,0-23 3,24-1-1,-24 24 1,-23 0 1,23 0-6,-24-23 5,1 23-3,0-24 4,23 0 1,24 24 35,-24-23-33,0-1-3,-23 24 6,-1 0-6</inkml:trace>
    </iact:actionData>
  </iact:action>
  <iact:action type="add" startTime="11045">
    <iact:property name="dataType"/>
    <iact:actionData xml:id="d2">
      <inkml:trace xmlns:inkml="http://www.w3.org/2003/InkML" xml:id="stk2" contextRef="#ctx0" brushRef="#br0">21807 11260 0,'24'0'25,"-1"0"-21,-23 23 7,48 1-2,22 0-2,1 94 2,24-47-3,-25-1 4,25 1 2,46-24-11,48 119 10,-94-119-4,23 24 2,70 23 1,-93-23-6,-1-24 6,-23 0-4,-24-23 4,118 47 0,-117-48-4,70 1 4,23 0-5,24-1 4,1 24 1,-72-23-3,71 0 2,0-1-6,-47 1 10,48-24-5,-1 0 0,24 0 0,23 0-2,24 0 4,-47 0 0,47 0-5,0 0 6,-71 0-8,24 0 10,23 0-3,-70 0-6,23 0 6,-47 0-4,47 0 2,48 0 5,-24 0-12,-1 0 9,25 0-4,23 0 4,0 0 0,47 0-5,-47-47 7,-47 23-8,70 0 6,-70 1-1,24-24-3,-25 23 5,-22 0-5,46 1 1,0-1 4,-23-47-6,-24 48 6,-23-1-6,70-47 5,-94 48-1,24-1-4,-71 0 5,23 1-4,1-1 4,-25 1 1,1-25-8,0 48 13,23-47-6,-46 0 6,-1 23-2,-24 24-4,-23-23 6,24 23-6,0 0 4,-1-24 38,1 1-38</inkml:trace>
    </iact:actionData>
  </iact:action>
  <iact:action type="add" startTime="15902">
    <iact:property name="dataType"/>
    <iact:actionData xml:id="d3">
      <inkml:trace xmlns:inkml="http://www.w3.org/2003/InkML" xml:id="stk3" contextRef="#ctx0" brushRef="#br0">21642 2408 0,'0'-24'54,"24"24"-48,-1 0 4,24 47 7,24-23-8,24 47-2,-72-71 0,24 47 1,48 47 0,-24-47 2,47 24-6,0 24 5,-24-24-2,71-24 5,24 71-4,-47 0-1,-72-71 1,48 24-4,24-24 6,23 47 1,-23 1-5,-1-24 8,-117-48-13,118 1 9,-119 0-2,72-1-1,46 24 3,24-23-4,-23 70 4,-95-94 0,118 24-6,1 0 6,22-1-2,72 1 0,-24 23 1,-47-23-3,23-24 3,-23 23-3,23-23 5,-46 24-2,-1-24-3,0 47 4,-23-47-5,23 0 4,0 0 2,71 0-6,0 0 7,0 0-10,47 0 9,-47 0-2,0 0-3,0 0 4,-47 0-7,24 0 8,-25 0-1,1 0-4,24 0 4,-48 0-4,24 0 3,-24 0 3,24-24-9,23 24 7,-23-23-4,-24-1 4,0 24 0,-23-23-5,-24-1 4,23-47-4,-46 71 6,-24-23-1,23-1-3,48 0 2,-48 1-4,-23-1 4,-24 1 0,0-1 0,71-23-1,-71 23-5,24-23 8,-47 23 1,47 1-9,-1-48 11,-22 71-10,22-24 5,-22 1 3,-1-1-10,24 0 10,-48 1-10,1-1 12,23 1-2,0 23-12,0-48 10,1 25-4,-1-24 14,-24 23-15,25 0 9,-25 1 7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13">
    <iact:property name="dataType"/>
    <iact:actionData xml:id="d0">
      <inkml:trace xmlns:inkml="http://www.w3.org/2003/InkML" xml:id="stk0" contextRef="#ctx0" brushRef="#br0">5216 12605 0,'0'0'0,"71"24"45,-48-24-35,72 24 0,23-24-4,47 47 2,-71-47-2,72 0 4,117 47 1,71-23-5,47 23 4,-23-24-7,23-23 7,24 0 1,-71 0-3,-47 0-1,-1 0-3,-22 0 6,-48 0 0,0 0-4,-24 0 4,-70 0-4,23 0 4,0 0 0,24 0-6,23 0 6,-23 0-6,23 0 6,-23 0 2,24 0-8,-25 0 7,-22-23-5,-1-24 3,-118 47 1,-23 0-6,23 0 6,-24 0-4</inkml:trace>
    </iact:actionData>
  </iact:action>
  <iact:action type="add" startTime="6108">
    <iact:property name="dataType"/>
    <iact:actionData xml:id="d1">
      <inkml:trace xmlns:inkml="http://www.w3.org/2003/InkML" xml:id="stk1" contextRef="#ctx0" brushRef="#br0">17960 6043 0,'0'24'20,"24"23"-10,23 0 2,24 95-10,47-48 13,-47-47-14,47 71 9,0-23 1,47 23-8,24 0 7,23 0-3,1 0 2,-1 23 1,0-23-4,1 1 4,46-1-6,-46 23 7,23-70-2,-24 23-2,-70-23 2,47-47-5,-1 23 8,48-23-3,0 23-1,0-24-1,0-23-1,95 0 4,-24 0 0,-24 0-6,-24 0 9,25 0-10,-25 0 7,24 0 0,-47 0-6,0 0 6,0 0-3,0 0 2,0 0 1,0 0-4,0 0 4,0 0-6,0 0 6,48 0 0,-48 0-4,0 0 4,47 0-6,-47 0 6,0 0 2,0 0-7,0 0 4,-71-23-1,48-48 0,-48 24 0,0 0-2,47-24 6,-46 0-8,-25 24 8,24 0-4,1-1-4,-25 1 6,24 24-3,-47-25 2,24-22 3,0 22-10,-1-23 8,-46 24-4,-72 0 4,72 0 0,23 0-4,-48 23 4,-46 0-6,23 1 7,-23-1-1,23-47-5,-23 71 5,-1-23-4,24-1 2,1-23 2,-25 23-4,1-23 4,47 24-4,-24-1 4,0 0 0,-23-23-4,46-24 2,-46 71 1,0-23-2,-24-1 4,23 0-8,-23 1 13,24-1-6,-1 1 1,1-1 2,0-23-6,23 23 3,-47-23-1,47 23-2,0 1 2,24-1-5,-24 1 16,-23-1-14,-1-23 4,48 47 6,-47-24-8,-1 1-2,48-25 5,-24 25-4,-23 23 2,23-47 0,0 23-5,1 0 12,-48 1-5,23-1-2,1 24-5</inkml:trace>
    </iact:actionData>
  </iact:action>
  <iact:action type="add" startTime="10824">
    <iact:property name="dataType"/>
    <iact:actionData xml:id="d2">
      <inkml:trace xmlns:inkml="http://www.w3.org/2003/InkML" xml:id="stk2" contextRef="#ctx0" brushRef="#br0">17087 14754 0,'47'23'36,"-23"1"-31,118 23 4,-95-23-5,71 46 6,-24 1 2,1-24-8,93 95 6,-46-48-4,-24-23 4,71 47 0,-24-23-6,-94-48 8,47 24-6,141 23 5,-23 1 1,24-1-8,-24 0 1,-24-23 2,1-24 2,-48 1 1,71-1-4,-24-23 5,1-1-8,23-23 8,23 0-1,-23 0-4,0 0 5,-23 0-7,23 0 6,0 0 1,0 0-6,47 0 5,-47-23-7,47-48 6,-47 0 1,47 24-4,-23-48 6,-24 24-7,24-23 6,-1 47-1,1-48-7,23 1 7,-23 0-5,-24-1 5,-24 1 0,0-1-6,-46 1 6,-25 47-4,-94-1 6,-23 25-3,23-1-4,1 1 5,-25-25 14,-23 25-17,0-24 26,24-24-25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60">
    <iact:property name="dataType"/>
    <iact:actionData xml:id="d0">
      <inkml:trace xmlns:inkml="http://www.w3.org/2003/InkML" xml:id="stk0" contextRef="#ctx0" brushRef="#br0">3682 5476 0,'47'0'60,"95"0"-50,-48 0-5,24 0 6,118 24-8,0-24 10,47 0-6,-23 0 2,23 0-2,0 0-3,-47 0 9,-47 0-3,24 0-7,-25 0 8,-22 0-5,23 0 3,23 0 2,24 0-8,-47 0 7,47 0-2,-47 0 0,47 0 3,-24 0-8,-23 0 10,47 0-9,-24 0 8,24 0-2,0 0-6,71 0 6,-24 0-5,71 0 4,-47 0 1,0 0-3,0 0 2,23 0-5,-23-24 8,47-23-2,-24 47-7,-23 0 9,71 0-8,-24 0 4,70 0 5,25 0-9,23 0 5,0 0-2,-24 0 2,24 0 3,0 0-8,24 0 5,-71 0-4,0 0 6,-24 0-2,24 0-5,-24 0 9,-24 0-9,25 0 6,22 0-1,-70 0-2,-47 0 2,0 0-3,23 0 2,1 0 4,-1 0-7,-23 0 4,-24 0-5,-47 0 7,0 0 1,-47 0-9,-71 0 10,-71 0-8,-23 0 4,-1 0 17</inkml:trace>
    </iact:actionData>
  </iact:action>
  <iact:action type="add" startTime="7262">
    <iact:property name="dataType"/>
    <iact:actionData xml:id="d1">
      <inkml:trace xmlns:inkml="http://www.w3.org/2003/InkML" xml:id="stk1" contextRef="#ctx0" brushRef="#br0">1275 9230 0,'0'0'1,"94"0"4,24 0 6,0 0-8,-47 0 7,47 0-1,71 0-2,47 0 2,94 23-5,-23 25 7,47-25-1,47 1-5,-23 23 5,23-47-3,0 0 3,-70 0 0,-1 0-7,24 0 7,-47 0-4,0 0 5,47 0-2,0 0-3,-47 0 2,23 0 0,-23 0 0,47 0 2,23 0-6,-23 0 8,-47 0-7,47 0 5,-23 0-1,-25 0-1,-22 0 0,22 0-3,-46 0 4,23 0 3,-47 0-8,0 0 9,-23 0-12,-72 0 9,24 0 0,-117 0-4,-25 0 4</inkml:trace>
    </iact:actionData>
  </iact:action>
  <iact:action type="add" startTime="12064">
    <iact:property name="dataType"/>
    <iact:actionData xml:id="d2">
      <inkml:trace xmlns:inkml="http://www.w3.org/2003/InkML" xml:id="stk2" contextRef="#ctx0" brushRef="#br0">2903 15013 0,'71'0'50,"0"0"-41,70 0-3,-70 0 4,47 0 1,118 0-7,47 0 6,24 0-3,47 0 2,-47 0 0,0 0-3,23 0 3,-70 0-1,-24 0-1,0 0 3,-24 0-6,-23 0 6,47 0-4,-23 0 6,46 0-4,24 0-2,-23 0 6,70 0-9,-23 0 6,0 0 1,23 0-4,-70 0 7,23 0-12,-94 0 10,47 0-1,0 0-4,0 0 5,0 0-4,0 0 0,24 0 3,-24 0-4,23 0 3,24 0-3,1 0 6,-25 0-2,24 0-7,-47 0 8,48 0-8,22 0 9,1 0-4,0 0 0,23 0 1,-23 0-3,47 0 4,0 0-3,24 0 1,-24 0 2,-47 0-8,23 0 10,-23 0-2,0 0-4,-24 0 4,-47 0-6,47 0 6,-23 0-1,-24 0-4,47 0 5,24 0-2,-24 0 1,0 0 2,-23 0-9,-24 0 8,0 0-4,47 0 4,-47 0 0,-47 0-5,47 0 5,0 0-3,0 0 1,0 0 2,23 0-4,-70 0 4,0 0-6,23 0 8,-46 0-2,-25 0-3,24 0 0,-47 0-3,0 0 7,48 0 1,-72 0-6,24 0 5,0 0-6,0 0 5,47 0-2,0 0-4,-47 0 5,-23 0-3,23 0 4,23 0 0,-46 0-6,-1 0 7,24 0-5,-23 0 3,-25 0 2,-46 0-6,47 0 5,23 0-6,-47 0 7,-23-23-2,47-1-3,-24 24 5,24-47-8,-24 47 7,24-24 0,-48 24-4,25 0 5,22 0-7,-22-23 8,-1-1 1,-24 24-3,25 0 8,-25-24-6,1 1-2,-1-1 7,1 24-8,0 0-5,-1 0 6,1 0 7,0-23-7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7T08:35:2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52">
    <iact:property name="dataType"/>
    <iact:actionData xml:id="d0">
      <inkml:trace xmlns:inkml="http://www.w3.org/2003/InkML" xml:id="stk0" contextRef="#ctx0" brushRef="#br0">11730 4438 0,'23'0'46,"48"0"-29,-47 0-8,23 0-5,47 0 6,-46 0-4,46 0 5,24 0-2,47 0-5,0 0 7,-70 0-6,46 0 5,25 0 0,22 0-4,25 0 5,-24 0-8,-24 0 10,0 0-6,-23 0-1,-1 0 4,-23 0-6,0 0 6,0 0 3,0 0-10,47 0 7,1 0-4,-48 0 5,0 0-2,0 0-5,-71 0 7,47-24-7,-47 24 7,1 0-1,46-23-6,-23 23 6,-24 0-3,47 0 4,-46 0-3,93 0-3,-70 0 4,-47 0-3,46 0 4,-46 0 0,0 0 10</inkml:trace>
    </iact:actionData>
  </iact:action>
  <iact:action type="add" startTime="9994">
    <iact:property name="dataType"/>
    <iact:actionData xml:id="d1">
      <inkml:trace xmlns:inkml="http://www.w3.org/2003/InkML" xml:id="stk1" contextRef="#ctx0" brushRef="#br0">13689 7955 0,'0'24'46,"70"-24"-42,25 0 6,-1 0-4,48 0 4,-71 0 1,70 0-8,95 0 9,47 0-8,71 0 7,-47 0 0,47 0-7,0 0 9,-47 0-10,47 0 7,-47 0-1,-24 0-4,-47 0 5,0 0-6,-71 0 6,1-24 1,-48 24-5,-71 0 4,-24-24-5</inkml:trace>
    </iact:actionData>
  </iact:action>
  <iact:action type="add" startTime="10852">
    <iact:property name="dataType"/>
    <iact:actionData xml:id="d2">
      <inkml:trace xmlns:inkml="http://www.w3.org/2003/InkML" xml:id="stk2" contextRef="#ctx0" brushRef="#br0">13476 9277 0,'95'0'26,"46"0"-16,-46 0-6,70 0 7,71 0-8,23 0 7,25-47 2,46 23-7,-23 24 5,-24 0-5,-23 0 5,23 0 2,-47 0-10,0 0 10,47 0-8,-94 0 8,0 0-4,23 0-3,-23 0 5,23 0-4,-23 0 4,47 0-1,-71 0-3,24 0 4,-24 0-6,1 0 6,22 0 0,25 0-4,-24 0 4,-1 0-6,48 0 9,-23 0-4,-24 0-5,23 0 6,-23 0-4,-24 0 2,0 0 4,-23 0-8,23 0 9,-47 0-10,-24 0 8,1 0-2,-1 0-4,-70 0 6,47 0-7,-48 0 7,1 0-1,23-23 3,-23 23 4,-1 0-2</inkml:trace>
    </iact:actionData>
  </iact:action>
  <iact:action type="add" startTime="12390">
    <iact:property name="dataType"/>
    <iact:actionData xml:id="d3">
      <inkml:trace xmlns:inkml="http://www.w3.org/2003/InkML" xml:id="stk3" contextRef="#ctx0" brushRef="#br0">14845 10953 0,'71'0'24,"47"-24"-13,47 1 1,-71 23-9,48 0 7,141 0-4,24 0 5,47 0-2,24 0-4,-24 0 4,0 0-2,-24 0 2,-70 0 1,-24-24-5,-24 1 6,-47-25-6,-47 48 5,0 0-1,-70 0-3,22 0 4,-46 0-6,0 0 7,23-47-2</inkml:trace>
    </iact:actionData>
  </iact:action>
  <iact:action type="add" startTime="13252">
    <iact:property name="dataType"/>
    <iact:actionData xml:id="d4">
      <inkml:trace xmlns:inkml="http://www.w3.org/2003/InkML" xml:id="stk4" contextRef="#ctx0" brushRef="#br0">15152 12464 0,'23'0'20,"1"0"-10,23 0-4,48 0 4,-48 0-4,118 0 4,-118 0 2,118 0-8,-23 0 6,70 0-6,24 0 6,0 0-2,48 0 1,-25 0-2,25 0-1,-25 0 4,1 0 0,-71 0-6,47 0 8,0 0-8,0 0 6,0 0 0,0 0-6,0 0 6,0 0-4,0 0 4,47 0 1,-24 0-5,25 0 3,-48 0-4,47 0 4,-24 0 2,25 0-5,-48 0 4,0 0-7,0 0 8,0 0-2,0 0-2,0 0 2,-24 0-2,48 0 3,-24 0 0,47 0-7,0 0 8,24 0-6,-24 0 7,24 0-3,0 0-5,23 0 5,0 0-3,24 0 4,1 0 1,-25 0-7,-23 0 5,0 0-3,-24 0 4,-24 0 0,-23 0-4,-23 0 4,-24 0-6,-24 0 6,-47 0 5,0 0-13,-71 0 7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11/relationships/inkAction" Target="../ink/inkAction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4.png"/><Relationship Id="rId5" Type="http://schemas.microsoft.com/office/2011/relationships/inkAction" Target="../ink/inkAction1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6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microsoft.com/office/2011/relationships/inkAction" Target="../ink/inkAction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web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11/relationships/inkAction" Target="../ink/inkAction4.xml"/><Relationship Id="rId5" Type="http://schemas.openxmlformats.org/officeDocument/2006/relationships/image" Target="../media/image13.webp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microsoft.com/office/2011/relationships/inkAction" Target="../ink/inkAction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jfif"/><Relationship Id="rId5" Type="http://schemas.openxmlformats.org/officeDocument/2006/relationships/image" Target="../media/image17.gif"/><Relationship Id="rId4" Type="http://schemas.openxmlformats.org/officeDocument/2006/relationships/image" Target="../media/image16.webp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2.png"/><Relationship Id="rId5" Type="http://schemas.microsoft.com/office/2011/relationships/inkAction" Target="../ink/inkAction6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5.png"/><Relationship Id="rId5" Type="http://schemas.microsoft.com/office/2011/relationships/inkAction" Target="../ink/inkAction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11/relationships/inkAction" Target="../ink/inkAction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BC7C-D2C5-41B9-AD67-E8E426391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0952" y="4966611"/>
            <a:ext cx="7772400" cy="1463040"/>
          </a:xfrm>
        </p:spPr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2020</a:t>
            </a:r>
            <a:r>
              <a:rPr lang="zh-CN" altLang="en-US" dirty="0"/>
              <a:t>年起新生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055E2-857C-4871-B986-B3D85D5E1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964" y="4966611"/>
            <a:ext cx="3200400" cy="1463040"/>
          </a:xfrm>
        </p:spPr>
        <p:txBody>
          <a:bodyPr>
            <a:normAutofit/>
          </a:bodyPr>
          <a:lstStyle/>
          <a:p>
            <a:r>
              <a:rPr lang="zh-CN" altLang="en-US" dirty="0"/>
              <a:t>新生计划</a:t>
            </a:r>
            <a:r>
              <a:rPr lang="en-US" altLang="zh-CN" dirty="0"/>
              <a:t>2020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3AD55C-0717-4E74-B461-12EFCC6B6E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90120" y="6067440"/>
              <a:ext cx="4172040" cy="13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3AD55C-0717-4E74-B461-12EFCC6B6E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0760" y="6058080"/>
                <a:ext cx="4190760" cy="155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B175BF60-2765-4C67-92FA-17D2ECECF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1"/>
    </mc:Choice>
    <mc:Fallback>
      <p:transition spd="slow" advTm="10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24E0-D008-4852-9FD4-670C8006FF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323" y="585788"/>
            <a:ext cx="12027416" cy="1498600"/>
          </a:xfrm>
        </p:spPr>
        <p:txBody>
          <a:bodyPr/>
          <a:lstStyle/>
          <a:p>
            <a:r>
              <a:rPr lang="zh-CN" altLang="en-US" dirty="0"/>
              <a:t>正念和极简生活：</a:t>
            </a:r>
            <a:br>
              <a:rPr lang="en-US" altLang="zh-CN" dirty="0"/>
            </a:br>
            <a:r>
              <a:rPr lang="zh-CN" altLang="en-US" dirty="0"/>
              <a:t>一个分享今日计划与相互勉励的网站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F0F7253-7F88-4E5F-AE3D-C4F152C611ED}"/>
              </a:ext>
            </a:extLst>
          </p:cNvPr>
          <p:cNvSpPr txBox="1">
            <a:spLocks/>
          </p:cNvSpPr>
          <p:nvPr/>
        </p:nvSpPr>
        <p:spPr>
          <a:xfrm>
            <a:off x="98323" y="2448232"/>
            <a:ext cx="12027416" cy="411971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提供给用户在本站发布</a:t>
            </a:r>
            <a:r>
              <a:rPr lang="en-US" altLang="zh-CN" sz="2800" dirty="0"/>
              <a:t>24</a:t>
            </a:r>
            <a:r>
              <a:rPr lang="zh-CN" altLang="en-US" sz="2800" dirty="0"/>
              <a:t>小时计划的服务（即今日计划，有字数限制）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运营方会提供正念极简的建议计划池，亦可由参与者自建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以简洁的设计，有序呈现参与者们的计划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纪念与互勉（本站的驱动力）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另有正念或极简方面的短文整理。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3721FF-2336-4A02-9D0D-9FC7100517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040" y="1215000"/>
              <a:ext cx="9278280" cy="4734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3721FF-2336-4A02-9D0D-9FC7100517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680" y="1205640"/>
                <a:ext cx="9297000" cy="4752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E4E4BE17-B53B-4B4D-8285-BD9BEAADE6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7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21"/>
    </mc:Choice>
    <mc:Fallback>
      <p:transition spd="slow" advTm="57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CC9678-7398-4042-A531-4C1A4A41A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04333" y="1113895"/>
            <a:ext cx="10583331" cy="46302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259070-04CE-4FAC-BDA2-E7C8250D82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9600" y="1198080"/>
              <a:ext cx="10399680" cy="4496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259070-04CE-4FAC-BDA2-E7C8250D82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240" y="1188720"/>
                <a:ext cx="10418400" cy="4514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0CB2FEA1-DAD6-4794-A1A4-ADC098A71C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26"/>
    </mc:Choice>
    <mc:Fallback>
      <p:transition spd="slow" advTm="75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BC736F-FD1E-4980-876D-E5C38773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CDC7C-745A-47C6-BFDF-3E506E30B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501" y="640080"/>
            <a:ext cx="4019429" cy="3339348"/>
          </a:xfrm>
        </p:spPr>
        <p:txBody>
          <a:bodyPr anchor="b">
            <a:normAutofit/>
          </a:bodyPr>
          <a:lstStyle/>
          <a:p>
            <a:r>
              <a:rPr lang="zh-CN" altLang="en-US" sz="8800" dirty="0">
                <a:solidFill>
                  <a:srgbClr val="FFFFFF"/>
                </a:solidFill>
              </a:rPr>
              <a:t>谢谢！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B83A9-79CB-4D38-A601-499BE7F6E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9130" y="4315017"/>
            <a:ext cx="3850922" cy="1893939"/>
          </a:xfrm>
        </p:spPr>
        <p:txBody>
          <a:bodyPr anchor="t">
            <a:norm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William Xu(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许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微信：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hsu_bicheng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邮箱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\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Slack ID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：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xubicheng@163.com </a:t>
            </a:r>
          </a:p>
          <a:p>
            <a:pPr algn="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15B512-930A-40F0-82A6-4895B71A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387D5FA-0370-45B9-8229-299A7862F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3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5"/>
    </mc:Choice>
    <mc:Fallback>
      <p:transition spd="slow" advTm="4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E24CA-3560-4B77-9F4B-793BE2A6D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0" ty="-127000" sx="50000" sy="5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48C37A-5EC0-44A6-940F-4F6F477A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342" y="679495"/>
            <a:ext cx="6801712" cy="34498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400" b="1" spc="200" dirty="0">
                <a:solidFill>
                  <a:srgbClr val="FF0000"/>
                </a:solidFill>
              </a:rPr>
              <a:t>这些现实的背后</a:t>
            </a:r>
            <a:r>
              <a:rPr lang="zh-CN" altLang="en-US" sz="4400" spc="200" dirty="0">
                <a:solidFill>
                  <a:schemeClr val="bg1"/>
                </a:solidFill>
              </a:rPr>
              <a:t>：</a:t>
            </a:r>
            <a:br>
              <a:rPr lang="en-US" altLang="zh-CN" sz="4400" spc="200" dirty="0">
                <a:solidFill>
                  <a:schemeClr val="bg1"/>
                </a:solidFill>
              </a:rPr>
            </a:br>
            <a:r>
              <a:rPr lang="zh-CN" altLang="en-US" sz="4400" spc="200" dirty="0">
                <a:solidFill>
                  <a:schemeClr val="bg1"/>
                </a:solidFill>
              </a:rPr>
              <a:t>新冠肺炎肆虐</a:t>
            </a:r>
            <a:br>
              <a:rPr lang="en-US" altLang="zh-CN" sz="4400" spc="200" dirty="0">
                <a:solidFill>
                  <a:schemeClr val="bg1"/>
                </a:solidFill>
              </a:rPr>
            </a:br>
            <a:r>
              <a:rPr lang="zh-CN" altLang="en-US" sz="4400" spc="200" dirty="0">
                <a:solidFill>
                  <a:schemeClr val="bg1"/>
                </a:solidFill>
              </a:rPr>
              <a:t>澳大利亚山火与蝙蝠大军</a:t>
            </a:r>
            <a:br>
              <a:rPr lang="en-US" altLang="zh-CN" sz="4400" spc="200" dirty="0">
                <a:solidFill>
                  <a:schemeClr val="bg1"/>
                </a:solidFill>
              </a:rPr>
            </a:br>
            <a:r>
              <a:rPr lang="zh-CN" altLang="en-US" sz="4400" spc="200" dirty="0">
                <a:solidFill>
                  <a:schemeClr val="bg1"/>
                </a:solidFill>
              </a:rPr>
              <a:t>丹麦禽流感</a:t>
            </a:r>
            <a:br>
              <a:rPr lang="en-US" altLang="zh-CN" sz="4400" spc="200" dirty="0">
                <a:solidFill>
                  <a:schemeClr val="bg1"/>
                </a:solidFill>
              </a:rPr>
            </a:br>
            <a:r>
              <a:rPr lang="zh-CN" altLang="en-US" sz="4400" spc="200" dirty="0">
                <a:solidFill>
                  <a:schemeClr val="bg1"/>
                </a:solidFill>
              </a:rPr>
              <a:t>非洲严重的蝗灾</a:t>
            </a:r>
            <a:endParaRPr lang="en-US" sz="4400" spc="2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B3D6FF-AEF0-45AD-A81A-3488F272D7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50600" y="3611520"/>
              <a:ext cx="4197600" cy="671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B3D6FF-AEF0-45AD-A81A-3488F272D7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1240" y="3602160"/>
                <a:ext cx="4216320" cy="6904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4B3FA4E1-9FD0-48B7-9E88-1D5E700E05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9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11"/>
    </mc:Choice>
    <mc:Fallback>
      <p:transition spd="slow" advTm="1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537FAB-1B3F-45B1-860D-8063648C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就在今天，仍旧平均每隔</a:t>
            </a:r>
            <a:r>
              <a:rPr lang="en-US" altLang="zh-CN" dirty="0">
                <a:solidFill>
                  <a:srgbClr val="FF0000"/>
                </a:solidFill>
              </a:rPr>
              <a:t>15</a:t>
            </a:r>
            <a:r>
              <a:rPr lang="zh-CN" altLang="en-US" dirty="0">
                <a:solidFill>
                  <a:srgbClr val="FF0000"/>
                </a:solidFill>
              </a:rPr>
              <a:t>分钟就有一头非洲象倒下。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DC2F2-5B6C-4E4C-A3DF-51DDAAD65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786" y="2179636"/>
            <a:ext cx="5254222" cy="8229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每隔</a:t>
            </a:r>
            <a:r>
              <a:rPr lang="en-US" altLang="zh-CN" sz="2400" dirty="0"/>
              <a:t>15</a:t>
            </a:r>
            <a:r>
              <a:rPr lang="zh-CN" altLang="en-US" sz="2400" dirty="0"/>
              <a:t>分钟仍会有一头非洲象倒下</a:t>
            </a:r>
            <a:endParaRPr lang="en-US" sz="24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6E59CE-95A4-44C6-A1DF-8D722BADC7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23938" y="3054018"/>
            <a:ext cx="4754562" cy="316772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AF75C9-8E8A-4FE7-9173-D84B4E41A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5578260" cy="822960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每根象牙背后都是最残忍最血腥的杀戮</a:t>
            </a:r>
            <a:endParaRPr lang="en-US" sz="2400" dirty="0"/>
          </a:p>
        </p:txBody>
      </p:sp>
      <p:pic>
        <p:nvPicPr>
          <p:cNvPr id="13" name="Content Placeholder 12" descr="A picture containing animal, indoor, sitting, laying&#10;&#10;Description automatically generated">
            <a:extLst>
              <a:ext uri="{FF2B5EF4-FFF2-40B4-BE49-F238E27FC236}">
                <a16:creationId xmlns:a16="http://schemas.microsoft.com/office/drawing/2014/main" id="{44A66409-199B-4C48-8A16-9E57C203DB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49053" y="3054018"/>
            <a:ext cx="3829340" cy="1583863"/>
          </a:xfrm>
        </p:spPr>
      </p:pic>
      <p:pic>
        <p:nvPicPr>
          <p:cNvPr id="16" name="Picture 15" descr="A close up of an animal&#10;&#10;Description automatically generated">
            <a:extLst>
              <a:ext uri="{FF2B5EF4-FFF2-40B4-BE49-F238E27FC236}">
                <a16:creationId xmlns:a16="http://schemas.microsoft.com/office/drawing/2014/main" id="{C42BB191-763F-4209-B8D1-106DB165E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053" y="4768215"/>
            <a:ext cx="3829340" cy="15838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BAD4039-9480-4D32-9C35-A317064FEB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8320" y="2804400"/>
              <a:ext cx="10518480" cy="136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BAD4039-9480-4D32-9C35-A317064FEB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960" y="2795040"/>
                <a:ext cx="10537200" cy="1548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C5D16A73-D4E7-4B2C-949F-DDCBBEEE2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9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95"/>
    </mc:Choice>
    <mc:Fallback>
      <p:transition spd="slow" advTm="25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537FAB-1B3F-45B1-860D-8063648C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光鲜亮丽之下，是动物血淋淋的绝望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Content Placeholder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B0490EA-7E63-4678-A8CD-C193874A3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24129" y="2260792"/>
            <a:ext cx="4047934" cy="4047934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1EFB7C1-428B-40F6-8FFE-93C948A324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199052" y="2260792"/>
            <a:ext cx="5397245" cy="4047934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A34F071-A103-4C0A-8375-3C8746C91E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3280" y="3943080"/>
              <a:ext cx="10076760" cy="731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A34F071-A103-4C0A-8375-3C8746C91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920" y="3933720"/>
                <a:ext cx="10095480" cy="74988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4B3E3276-710B-4DA8-A349-BE38E366C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63"/>
    </mc:Choice>
    <mc:Fallback>
      <p:transition spd="slow" advTm="17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537FAB-1B3F-45B1-860D-8063648C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284378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人们将金属管永久地插入熊的胆囊，另一端露在熊的腹部外面，每天强制多次抽取胆汁，痛苦至极，熊因此精神错乱，疯狂自残。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33E45A-02CB-4DE0-A5AB-CF43773396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23938" y="3975652"/>
            <a:ext cx="3382646" cy="2228134"/>
          </a:xfrm>
        </p:spPr>
      </p:pic>
      <p:pic>
        <p:nvPicPr>
          <p:cNvPr id="12" name="Content Placeholder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2C6C40A-CE1C-4E63-827E-3EAA90604E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4451030" y="3975652"/>
            <a:ext cx="3289939" cy="1866408"/>
          </a:xfrm>
        </p:spPr>
      </p:pic>
      <p:pic>
        <p:nvPicPr>
          <p:cNvPr id="15" name="Picture 14" descr="A picture containing indoor, food, table, sitting&#10;&#10;Description automatically generated">
            <a:extLst>
              <a:ext uri="{FF2B5EF4-FFF2-40B4-BE49-F238E27FC236}">
                <a16:creationId xmlns:a16="http://schemas.microsoft.com/office/drawing/2014/main" id="{DEA731C9-DB8B-4D5B-99F2-410BB24DF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415" y="3975651"/>
            <a:ext cx="3888003" cy="2385820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9A72EBD-0B2B-41DC-A0DF-07A45D000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1178" y="5861304"/>
            <a:ext cx="3129641" cy="822960"/>
          </a:xfrm>
        </p:spPr>
        <p:txBody>
          <a:bodyPr/>
          <a:lstStyle/>
          <a:p>
            <a:r>
              <a:rPr lang="zh-CN" altLang="en-US" dirty="0"/>
              <a:t>国人发明的“铁背心”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467B65-D2E9-4F6E-8801-1260CA61B8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71640" y="2540880"/>
              <a:ext cx="4393080" cy="4070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467B65-D2E9-4F6E-8801-1260CA61B8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2280" y="2531520"/>
                <a:ext cx="4411800" cy="40896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A2EEE2C5-47C1-4F76-BEC2-3BFCD39801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25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43"/>
    </mc:Choice>
    <mc:Fallback>
      <p:transition spd="slow" advTm="23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4593A3-8EF4-4694-9AAD-BDFDE7D3D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8" y="4960137"/>
            <a:ext cx="8082112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CN" alt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这些年来，人类对动物造成的伤害超乎你的想象</a:t>
            </a:r>
            <a:endParaRPr lang="en-US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bunch of different types of food&#10;&#10;Description automatically generated">
            <a:extLst>
              <a:ext uri="{FF2B5EF4-FFF2-40B4-BE49-F238E27FC236}">
                <a16:creationId xmlns:a16="http://schemas.microsoft.com/office/drawing/2014/main" id="{D9D8A5D6-A110-4FB5-862F-224821253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92" b="9894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E96FFE-948B-4F4F-82F0-6C999025FD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4040" y="858240"/>
              <a:ext cx="11707920" cy="5592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E96FFE-948B-4F4F-82F0-6C999025F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680" y="848880"/>
                <a:ext cx="11726640" cy="5610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E599E7A8-5742-4005-BA9E-3E6D1B095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0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9"/>
    </mc:Choice>
    <mc:Fallback>
      <p:transition spd="slow" advTm="20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2F63790-02BE-4D55-ABCA-10CAD609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65B5F-3BC2-439E-BE5A-71C30A9C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0" y="648182"/>
            <a:ext cx="5825289" cy="35810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zh-CN" alt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动物对人类的报复，早已悄无声息地开始。</a:t>
            </a:r>
            <a:endParaRPr lang="en-US" sz="4400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5F28BA-1F8F-4067-9CFA-0DBF0C7AF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9085" y="4343196"/>
            <a:ext cx="5029200" cy="0"/>
          </a:xfrm>
          <a:prstGeom prst="line">
            <a:avLst/>
          </a:prstGeom>
          <a:ln w="19050">
            <a:solidFill>
              <a:srgbClr val="2B8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sitting at a fire hydrant on the grass&#10;&#10;Description automatically generated">
            <a:extLst>
              <a:ext uri="{FF2B5EF4-FFF2-40B4-BE49-F238E27FC236}">
                <a16:creationId xmlns:a16="http://schemas.microsoft.com/office/drawing/2014/main" id="{A2F79E66-60B8-4A18-86CA-BBAEA3627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" r="1" b="123"/>
          <a:stretch/>
        </p:blipFill>
        <p:spPr>
          <a:xfrm>
            <a:off x="6615118" y="975"/>
            <a:ext cx="557688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63970C-4A91-4013-B20F-87BC5691AF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77760" y="2149920"/>
              <a:ext cx="9915480" cy="3731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63970C-4A91-4013-B20F-87BC5691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8400" y="2140560"/>
                <a:ext cx="9934200" cy="3749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7DCD53B4-1566-416C-A6AE-846FBF277C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01"/>
    </mc:Choice>
    <mc:Fallback>
      <p:transition spd="slow" advTm="14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BE3D-F7B1-4EEF-BD24-4AAA24A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世间一切，皆是因果报应。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2014E3-2D60-489F-AD32-E012BF34F2E5}"/>
              </a:ext>
            </a:extLst>
          </p:cNvPr>
          <p:cNvSpPr txBox="1">
            <a:spLocks/>
          </p:cNvSpPr>
          <p:nvPr/>
        </p:nvSpPr>
        <p:spPr>
          <a:xfrm>
            <a:off x="1024128" y="1929384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/>
              <a:t>醒醒吧！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87C4DB-59EB-4909-9D6A-022506C18E21}"/>
              </a:ext>
            </a:extLst>
          </p:cNvPr>
          <p:cNvSpPr txBox="1">
            <a:spLocks/>
          </p:cNvSpPr>
          <p:nvPr/>
        </p:nvSpPr>
        <p:spPr>
          <a:xfrm>
            <a:off x="1024128" y="3260034"/>
            <a:ext cx="9720072" cy="3597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每一个生命都值得尊重和敬畏，放过动物，其实更是放过人类自己。</a:t>
            </a:r>
            <a:br>
              <a:rPr lang="zh-CN" altLang="en-US" dirty="0"/>
            </a:br>
            <a:br>
              <a:rPr lang="zh-CN" altLang="en-US" dirty="0"/>
            </a:b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490185-8B13-4DC4-BD86-2AC7D27788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9000" y="1954440"/>
              <a:ext cx="9278280" cy="3450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490185-8B13-4DC4-BD86-2AC7D27788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640" y="1945080"/>
                <a:ext cx="9297000" cy="34693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A9A0DA87-045B-46A0-AF1A-EA75018BC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2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55"/>
    </mc:Choice>
    <mc:Fallback>
      <p:transition spd="slow" advTm="19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84928E-D694-4849-BBAD-D7C7DC405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DFBF1-C00C-4A63-8834-11B970E4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803" y="4735775"/>
            <a:ext cx="5584155" cy="1245732"/>
          </a:xfrm>
        </p:spPr>
        <p:txBody>
          <a:bodyPr anchor="t">
            <a:no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</a:rPr>
              <a:t>如果没有明天，请从此刻开始热爱地球、热爱生命！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5AD1A-2CA1-480E-8B96-4F8C1C8E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801" y="353963"/>
            <a:ext cx="7328731" cy="406227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改变计划：</a:t>
            </a:r>
            <a:endParaRPr lang="en-US" altLang="zh-CN" sz="2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zh-CN" altLang="en-US" sz="28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今日低碳出行。</a:t>
            </a:r>
            <a:endParaRPr lang="en-US" altLang="zh-CN" sz="2800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zh-CN" altLang="en-US" sz="28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素食的一天。</a:t>
            </a:r>
            <a:endParaRPr lang="en-US" altLang="zh-CN" sz="2800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zh-CN" altLang="en-US" sz="28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主动与某某化解矛盾</a:t>
            </a:r>
            <a:r>
              <a:rPr lang="en-US" altLang="zh-CN" sz="28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——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zh-CN" altLang="en-US" sz="28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喂一次流浪猫。</a:t>
            </a:r>
            <a:endParaRPr lang="en-US" altLang="zh-CN" sz="2800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zh-CN" altLang="en-US" sz="28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清晨早起，给自己</a:t>
            </a:r>
            <a:r>
              <a:rPr lang="en-US" altLang="zh-CN" sz="28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30</a:t>
            </a:r>
            <a:r>
              <a:rPr lang="zh-CN" altLang="en-US" sz="28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分钟的静思时间。</a:t>
            </a:r>
            <a:endParaRPr lang="en-US" altLang="zh-CN" sz="2800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237721-19CF-41B1-AA0A-E1E1A828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2FA737-13E6-4DFC-98F3-94761D2FAE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22800" y="1580760"/>
              <a:ext cx="6482880" cy="2906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2FA737-13E6-4DFC-98F3-94761D2FAE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3440" y="1571400"/>
                <a:ext cx="6501600" cy="2925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AF485E22-D334-486B-ADE7-FD9F60EFF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179"/>
    </mc:Choice>
    <mc:Fallback>
      <p:transition spd="slow" advTm="19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437</Words>
  <Application>Microsoft Office PowerPoint</Application>
  <PresentationFormat>Widescreen</PresentationFormat>
  <Paragraphs>31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Tw Cen MT</vt:lpstr>
      <vt:lpstr>Tw Cen MT Condensed</vt:lpstr>
      <vt:lpstr>Wingdings</vt:lpstr>
      <vt:lpstr>Wingdings 3</vt:lpstr>
      <vt:lpstr>Integral</vt:lpstr>
      <vt:lpstr>从2020年起新生</vt:lpstr>
      <vt:lpstr>这些现实的背后： 新冠肺炎肆虐 澳大利亚山火与蝙蝠大军 丹麦禽流感 非洲严重的蝗灾</vt:lpstr>
      <vt:lpstr>就在今天，仍旧平均每隔15分钟就有一头非洲象倒下。</vt:lpstr>
      <vt:lpstr>光鲜亮丽之下，是动物血淋淋的绝望</vt:lpstr>
      <vt:lpstr>人们将金属管永久地插入熊的胆囊，另一端露在熊的腹部外面，每天强制多次抽取胆汁，痛苦至极，熊因此精神错乱，疯狂自残。</vt:lpstr>
      <vt:lpstr>这些年来，人类对动物造成的伤害超乎你的想象</vt:lpstr>
      <vt:lpstr>动物对人类的报复，早已悄无声息地开始。</vt:lpstr>
      <vt:lpstr>世间一切，皆是因果报应。</vt:lpstr>
      <vt:lpstr>如果没有明天，请从此刻开始热爱地球、热爱生命！</vt:lpstr>
      <vt:lpstr>正念和极简生活： 一个分享今日计划与相互勉励的网站</vt:lpstr>
      <vt:lpstr>PowerPoint Presentation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从2020年起新生</dc:title>
  <dc:creator>Xu Bicheng</dc:creator>
  <cp:lastModifiedBy>Xu Bicheng</cp:lastModifiedBy>
  <cp:revision>5</cp:revision>
  <dcterms:created xsi:type="dcterms:W3CDTF">2020-03-07T08:26:32Z</dcterms:created>
  <dcterms:modified xsi:type="dcterms:W3CDTF">2020-03-07T08:53:31Z</dcterms:modified>
</cp:coreProperties>
</file>